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65" d="100"/>
          <a:sy n="65" d="100"/>
        </p:scale>
        <p:origin x="102" y="4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43346" y="1409701"/>
            <a:ext cx="1125212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>
                <a:solidFill>
                  <a:srgbClr val="200020"/>
                </a:solidFill>
                <a:latin typeface="Georgia" panose="02040502050405020303" pitchFamily="18" charset="0"/>
              </a:rPr>
              <a:t>Tax Policy and the Economy</a:t>
            </a:r>
          </a:p>
          <a:p>
            <a:pPr algn="ctr"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Robert A. Moffitt, Organizer</a:t>
            </a:r>
          </a:p>
          <a:p>
            <a:pPr algn="ctr"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September 24, 2020</a:t>
            </a:r>
          </a:p>
          <a:p>
            <a:pPr algn="ctr"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Supported by the Harry and Lynde Bradley Foundation</a:t>
            </a:r>
          </a:p>
          <a:p>
            <a:pPr algn="ctr"/>
            <a:b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on Zoom.us</a:t>
            </a:r>
            <a:b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Times are eastern daylight time</a:t>
            </a:r>
          </a:p>
          <a:p>
            <a:pPr algn="ctr"/>
            <a:endParaRPr lang="en-US" sz="3000" dirty="0">
              <a:solidFill>
                <a:srgbClr val="200020"/>
              </a:solidFill>
              <a:latin typeface="Georgia" panose="02040502050405020303" pitchFamily="18" charset="0"/>
            </a:endParaRPr>
          </a:p>
          <a:p>
            <a:pPr algn="ctr"/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35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30</cp:revision>
  <dcterms:created xsi:type="dcterms:W3CDTF">2020-06-01T17:30:45Z</dcterms:created>
  <dcterms:modified xsi:type="dcterms:W3CDTF">2020-09-21T14:56:00Z</dcterms:modified>
</cp:coreProperties>
</file>