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60526" autoAdjust="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1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A93E8-D4F4-4F38-AECF-768014D5647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3AB19-A4F4-4F3C-8331-7539B804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3AB19-A4F4-4F3C-8331-7539B80473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B8D0C1-6D3D-4F42-A566-4D17B50EF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A2A7F0C-44B7-4C13-AB12-381C0465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CA4A4F-1226-467B-810D-379E0910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D1F1D0-BB3E-4FC3-933A-C6337C3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0DF782-C057-4B7F-B360-FB10A325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74269"/>
      </p:ext>
    </p:extLst>
  </p:cSld>
  <p:clrMapOvr>
    <a:masterClrMapping/>
  </p:clrMapOvr>
  <p:transition spd="slow" advClick="0" advTm="3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2C7E40-F276-4E8D-BD1B-8FBA838E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D9B9055-C3BB-4178-84B5-5E0DB76B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84E02E-6ED5-4423-A5DC-E158576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6979EB-5D69-4D8A-BE03-915EFC45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1B768A-A3F7-4F1B-9C00-CEA2E4BB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9469"/>
      </p:ext>
    </p:extLst>
  </p:cSld>
  <p:clrMapOvr>
    <a:masterClrMapping/>
  </p:clrMapOvr>
  <p:transition spd="slow" advClick="0" advTm="3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22DBD4-F7C0-4BC7-9277-3D4D411B0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F5E4FC1-40BE-4243-8B66-265134D2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100B92-A84B-42C0-8A39-7946925E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89C378-3823-40B2-880A-35B2210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FDC1A5-7EFE-4BCB-B5AA-256DDDD9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1760"/>
      </p:ext>
    </p:extLst>
  </p:cSld>
  <p:clrMapOvr>
    <a:masterClrMapping/>
  </p:clrMapOvr>
  <p:transition spd="slow" advClick="0" advTm="3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03F9FC-53F5-4ECC-985E-31DA4864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824CD0-A2FF-440E-86B7-3501E613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87BC04-7BBB-4F9C-9289-10C62BE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08860D5-CC1B-4D41-9121-FFD481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6755630-B2BD-4AA4-B914-14E9FA5A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448"/>
      </p:ext>
    </p:extLst>
  </p:cSld>
  <p:clrMapOvr>
    <a:masterClrMapping/>
  </p:clrMapOvr>
  <p:transition spd="slow" advClick="0" advTm="3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E168AF-2240-468A-A243-76F6F32A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BEABFD1-7AAF-4073-B81D-36D76633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25817E-136D-4075-9E25-8285C7D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169911-EEFE-4799-AF7B-4162A9BC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7ABF73-3557-49A9-8D90-118565CC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771"/>
      </p:ext>
    </p:extLst>
  </p:cSld>
  <p:clrMapOvr>
    <a:masterClrMapping/>
  </p:clrMapOvr>
  <p:transition spd="slow" advClick="0" advTm="3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D664BB-326F-45F4-87E0-EC52530A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0AC315-C9CF-4A21-ADA8-6ABC809A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FA21A9E-B0BB-4109-8E12-905135195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8CC66E4-F2C1-4EFB-9B1A-1003285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56CB3A8-7560-4A48-BB23-A0A2BE22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F843FA5-4165-452F-AF6A-95664B1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748"/>
      </p:ext>
    </p:extLst>
  </p:cSld>
  <p:clrMapOvr>
    <a:masterClrMapping/>
  </p:clrMapOvr>
  <p:transition spd="slow" advClick="0" advTm="3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B7AA3A-A76E-4BA5-865D-03BB2E30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2EF5552-EDF3-4E96-AB58-3F60A55E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1A199C-4D78-4931-9882-4E80E428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16C40A0-26BB-422F-B53A-7B9F927F5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E95FFAC-CF63-43E7-B1ED-760E00D06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5B18597-2BCD-4B7C-8703-5EF94267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DD04D83-EF17-4DF8-A8CC-184ECEC6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AF1B7DD-ACC5-4CC5-97A7-47FEA5D6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6258"/>
      </p:ext>
    </p:extLst>
  </p:cSld>
  <p:clrMapOvr>
    <a:masterClrMapping/>
  </p:clrMapOvr>
  <p:transition spd="slow" advClick="0" advTm="3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F163FF-9301-4CF2-8732-13FEFAE8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54B2D90-8A02-453F-A0C3-33B9AC0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141D7E9-85B9-4B46-91CC-B8724200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3D30319-35B1-48CA-81EA-7FC7AF96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9"/>
      </p:ext>
    </p:extLst>
  </p:cSld>
  <p:clrMapOvr>
    <a:masterClrMapping/>
  </p:clrMapOvr>
  <p:transition spd="slow" advClick="0" advTm="3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69027A6-43AC-4357-B177-7FBE3BD4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0B51526-2DF2-4D64-BCE6-A52631AC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56A8811-DB0B-48F0-BAA5-5F69EBAC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8721"/>
      </p:ext>
    </p:extLst>
  </p:cSld>
  <p:clrMapOvr>
    <a:masterClrMapping/>
  </p:clrMapOvr>
  <p:transition spd="slow" advClick="0" advTm="3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5AF74-0C09-4346-BE55-3E2745D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C5990F-AB8B-48BD-B2BC-C2C0CF87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8A66F4F-AC83-4293-B001-D9823205D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168F99E-5DDE-403A-8C7E-A6288487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0CC6EF5-EDB0-48CA-B2E4-A71EE607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099032B-6594-4527-94C3-348E709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6124"/>
      </p:ext>
    </p:extLst>
  </p:cSld>
  <p:clrMapOvr>
    <a:masterClrMapping/>
  </p:clrMapOvr>
  <p:transition spd="slow" advClick="0" advTm="3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17D2B6-6475-43F1-A33A-2D6F35E0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C7BDBDE-D905-4F26-9420-75515559A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169231-1B40-4067-85AD-6154B15E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D25567B-8771-438D-85A9-A291A21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C4F7188-339A-4A8A-A5FB-421C111B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A4B5BBF-4976-4A11-9D2C-5CED4603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6272"/>
      </p:ext>
    </p:extLst>
  </p:cSld>
  <p:clrMapOvr>
    <a:masterClrMapping/>
  </p:clrMapOvr>
  <p:transition spd="slow" advClick="0" advTm="3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46CE0C8-6022-4E28-83C8-A8F6290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E7C8590-714C-4971-A752-65B2E4C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546206-CE8E-4ED2-BB35-32ADBCAE5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5156-3E31-4345-93AC-F71562464BC3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9E8A3A-D4E4-4D9A-8EDF-F01813269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0A1AFD-C449-4D0D-9B55-12BD5ACBB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B2AA0D3-68BD-435C-AD42-647D9BE84C85}"/>
              </a:ext>
            </a:extLst>
          </p:cNvPr>
          <p:cNvSpPr/>
          <p:nvPr/>
        </p:nvSpPr>
        <p:spPr>
          <a:xfrm>
            <a:off x="1" y="1"/>
            <a:ext cx="12192000" cy="1257299"/>
          </a:xfrm>
          <a:prstGeom prst="rect">
            <a:avLst/>
          </a:prstGeom>
          <a:solidFill>
            <a:srgbClr val="005C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xmlns="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32B0F21-A575-49D3-BBD1-88F12D2677FB}"/>
              </a:ext>
            </a:extLst>
          </p:cNvPr>
          <p:cNvSpPr txBox="1"/>
          <p:nvPr/>
        </p:nvSpPr>
        <p:spPr>
          <a:xfrm>
            <a:off x="237744" y="1257301"/>
            <a:ext cx="1174089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SI 2020 Macroeconomics Within and Across Borders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/>
          </a:p>
          <a:p>
            <a:pPr algn="ctr"/>
            <a:r>
              <a:rPr lang="en-US" sz="2400" dirty="0" smtClean="0"/>
              <a:t>Mark </a:t>
            </a:r>
            <a:r>
              <a:rPr lang="en-US" sz="2400" dirty="0"/>
              <a:t>A. </a:t>
            </a:r>
            <a:r>
              <a:rPr lang="en-US" sz="2400" dirty="0" err="1"/>
              <a:t>Aguiar</a:t>
            </a:r>
            <a:r>
              <a:rPr lang="en-US" sz="2400" dirty="0"/>
              <a:t>, Patrick J. Kehoe, and Mark L.J. Wright, </a:t>
            </a:r>
            <a:r>
              <a:rPr lang="en-US" sz="2400" dirty="0" smtClean="0"/>
              <a:t>Organizers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endParaRPr lang="en-US" sz="2400" dirty="0"/>
          </a:p>
          <a:p>
            <a:pPr algn="ctr"/>
            <a:r>
              <a:rPr lang="en-US" sz="2400" dirty="0"/>
              <a:t>July 13, 2020 </a:t>
            </a:r>
            <a:br>
              <a:rPr lang="en-US" sz="2400" dirty="0"/>
            </a:br>
            <a:endParaRPr lang="en-US" sz="2400" dirty="0"/>
          </a:p>
          <a:p>
            <a:pPr algn="ctr"/>
            <a:r>
              <a:rPr lang="en-US" sz="2400" dirty="0" smtClean="0"/>
              <a:t>On </a:t>
            </a:r>
            <a:r>
              <a:rPr lang="en-US" sz="2400" dirty="0"/>
              <a:t>Zoom.us</a:t>
            </a:r>
          </a:p>
          <a:p>
            <a:pPr algn="ctr"/>
            <a:r>
              <a:rPr lang="en-US" sz="2400" dirty="0"/>
              <a:t>Times in US EDT</a:t>
            </a:r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fontAlgn="t"/>
            <a:r>
              <a:rPr lang="en-US" sz="1200" dirty="0"/>
              <a:t> </a:t>
            </a:r>
          </a:p>
          <a:p>
            <a:pPr algn="ctr"/>
            <a:endParaRPr lang="en-US" sz="12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177573"/>
              </p:ext>
            </p:extLst>
          </p:nvPr>
        </p:nvGraphicFramePr>
        <p:xfrm>
          <a:off x="3241222" y="4441371"/>
          <a:ext cx="5906974" cy="1825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6974"/>
              </a:tblGrid>
              <a:tr h="5790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Monday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46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1:00 pm Start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4:45 pm Adjourn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046167"/>
      </p:ext>
    </p:extLst>
  </p:cSld>
  <p:clrMapOvr>
    <a:masterClrMapping/>
  </p:clrMapOvr>
  <p:transition spd="slow" advClick="0" advTm="30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xmlns="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10B4A7E5-937B-423A-991D-599239D5A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846740" y="396547"/>
            <a:ext cx="4498520" cy="47022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0ECE919D-8C95-4B50-B92E-58CAF4926BD7}"/>
              </a:ext>
            </a:extLst>
          </p:cNvPr>
          <p:cNvSpPr/>
          <p:nvPr/>
        </p:nvSpPr>
        <p:spPr>
          <a:xfrm>
            <a:off x="201168" y="1170432"/>
            <a:ext cx="11814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0702" y="1177910"/>
            <a:ext cx="96443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SI 2020 Macroeconomics Within and Across Borders </a:t>
            </a:r>
            <a:br>
              <a:rPr lang="en-US" sz="2400" b="1" dirty="0"/>
            </a:br>
            <a:endParaRPr lang="en-US" sz="2400" b="1" dirty="0"/>
          </a:p>
          <a:p>
            <a:pPr algn="ctr"/>
            <a:r>
              <a:rPr lang="en-US" sz="2400" dirty="0"/>
              <a:t>Mark A. </a:t>
            </a:r>
            <a:r>
              <a:rPr lang="en-US" sz="2400" dirty="0" err="1"/>
              <a:t>Aguiar</a:t>
            </a:r>
            <a:r>
              <a:rPr lang="en-US" sz="2400" dirty="0"/>
              <a:t>, Patrick J. Kehoe, and Mark L.J. Wright, </a:t>
            </a:r>
            <a:r>
              <a:rPr lang="en-US" sz="2400" dirty="0" smtClean="0"/>
              <a:t>Organizers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endParaRPr lang="en-US" sz="2400" dirty="0"/>
          </a:p>
          <a:p>
            <a:pPr algn="ctr"/>
            <a:r>
              <a:rPr lang="en-US" sz="2400" dirty="0"/>
              <a:t>July 13, 2020 </a:t>
            </a:r>
            <a:br>
              <a:rPr lang="en-US" sz="2400" dirty="0"/>
            </a:br>
            <a:endParaRPr lang="en-US" sz="2400" dirty="0"/>
          </a:p>
          <a:p>
            <a:pPr algn="ctr"/>
            <a:r>
              <a:rPr lang="en-US" sz="2400" dirty="0"/>
              <a:t>On Zoom.us</a:t>
            </a:r>
          </a:p>
          <a:p>
            <a:pPr algn="ctr"/>
            <a:r>
              <a:rPr lang="en-US" sz="2400" dirty="0"/>
              <a:t>Times in US EDT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519592"/>
              </p:ext>
            </p:extLst>
          </p:nvPr>
        </p:nvGraphicFramePr>
        <p:xfrm>
          <a:off x="2985407" y="4714748"/>
          <a:ext cx="5779699" cy="8962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79699"/>
              </a:tblGrid>
              <a:tr h="4695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Monday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2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1:00 pm Start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4:45 pm Adjourn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696550"/>
      </p:ext>
    </p:extLst>
  </p:cSld>
  <p:clrMapOvr>
    <a:masterClrMapping/>
  </p:clrMapOvr>
  <p:transition spd="slow" advClick="0" advTm="30000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17</Words>
  <Application>Microsoft Office PowerPoint</Application>
  <PresentationFormat>Custom</PresentationFormat>
  <Paragraphs>23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Beck</dc:creator>
  <cp:lastModifiedBy>maranjian</cp:lastModifiedBy>
  <cp:revision>25</cp:revision>
  <dcterms:created xsi:type="dcterms:W3CDTF">2020-06-01T17:30:45Z</dcterms:created>
  <dcterms:modified xsi:type="dcterms:W3CDTF">2020-06-16T18:44:16Z</dcterms:modified>
</cp:coreProperties>
</file>