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71" d="100"/>
          <a:sy n="71" d="100"/>
        </p:scale>
        <p:origin x="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25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25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25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25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25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25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25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25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25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25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25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25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51106" y="1463567"/>
            <a:ext cx="11194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COVID-19 and Health Outcomes</a:t>
            </a:r>
            <a:endParaRPr lang="en-US" dirty="0"/>
          </a:p>
          <a:p>
            <a:pPr algn="ctr"/>
            <a:br>
              <a:rPr lang="en-US" dirty="0"/>
            </a:br>
            <a:r>
              <a:rPr lang="en-US" dirty="0"/>
              <a:t>David Cutler and Jonathan Skinner,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November 13 and December 4, 2020</a:t>
            </a:r>
          </a:p>
          <a:p>
            <a:pPr algn="ctr"/>
            <a:endParaRPr lang="en-US" dirty="0"/>
          </a:p>
          <a:p>
            <a:pPr algn="ctr">
              <a:spcAft>
                <a:spcPts val="600"/>
              </a:spcAft>
            </a:pPr>
            <a:r>
              <a:rPr lang="en-US" dirty="0"/>
              <a:t>Supported by the National Institute on Aging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On Zoom.us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Times in US EST</a:t>
            </a:r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856944"/>
              </p:ext>
            </p:extLst>
          </p:nvPr>
        </p:nvGraphicFramePr>
        <p:xfrm>
          <a:off x="4074459" y="4733365"/>
          <a:ext cx="4114802" cy="1102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1341381535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</a:tblGrid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November 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December 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11:00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10:30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12:30-12:45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12:30-12:45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275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2:15 pm Adjourn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2:15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2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ECE919D-8C95-4B50-B92E-58CAF4926BD7}"/>
              </a:ext>
            </a:extLst>
          </p:cNvPr>
          <p:cNvSpPr/>
          <p:nvPr/>
        </p:nvSpPr>
        <p:spPr>
          <a:xfrm>
            <a:off x="201168" y="1170432"/>
            <a:ext cx="11814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1B3403-8CB9-44F5-86C5-6FF575873F7E}"/>
              </a:ext>
            </a:extLst>
          </p:cNvPr>
          <p:cNvSpPr/>
          <p:nvPr/>
        </p:nvSpPr>
        <p:spPr>
          <a:xfrm>
            <a:off x="1264024" y="1452282"/>
            <a:ext cx="949362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COVID-19 and Health Outcomes</a:t>
            </a:r>
            <a:endParaRPr lang="en-US" dirty="0"/>
          </a:p>
          <a:p>
            <a:pPr algn="ctr"/>
            <a:br>
              <a:rPr lang="en-US" dirty="0"/>
            </a:br>
            <a:r>
              <a:rPr lang="en-US" dirty="0"/>
              <a:t>David Cutler and Jonathan Skinner,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November 13 and December 4, 2020</a:t>
            </a:r>
          </a:p>
          <a:p>
            <a:pPr algn="ctr"/>
            <a:endParaRPr lang="en-US" dirty="0"/>
          </a:p>
          <a:p>
            <a:pPr algn="ctr">
              <a:spcAft>
                <a:spcPts val="600"/>
              </a:spcAft>
            </a:pPr>
            <a:r>
              <a:rPr lang="en-US" dirty="0"/>
              <a:t>Supported by the National Institute on Aging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On Zoom.us</a:t>
            </a:r>
          </a:p>
          <a:p>
            <a:pPr algn="ctr">
              <a:spcAft>
                <a:spcPts val="600"/>
              </a:spcAft>
            </a:pPr>
            <a:r>
              <a:rPr lang="en-US" dirty="0"/>
              <a:t>Times in US EST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21DE5D-D1E8-423B-AA1B-DC18FBE14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734141"/>
              </p:ext>
            </p:extLst>
          </p:nvPr>
        </p:nvGraphicFramePr>
        <p:xfrm>
          <a:off x="4020671" y="4688787"/>
          <a:ext cx="4114802" cy="1120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1907393933"/>
                    </a:ext>
                  </a:extLst>
                </a:gridCol>
                <a:gridCol w="2057401">
                  <a:extLst>
                    <a:ext uri="{9D8B030D-6E8A-4147-A177-3AD203B41FA5}">
                      <a16:colId xmlns:a16="http://schemas.microsoft.com/office/drawing/2014/main" val="3002813302"/>
                    </a:ext>
                  </a:extLst>
                </a:gridCol>
              </a:tblGrid>
              <a:tr h="28008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November 13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Friday, December 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4729047"/>
                  </a:ext>
                </a:extLst>
              </a:tr>
              <a:tr h="2800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11:00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10:30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4866634"/>
                  </a:ext>
                </a:extLst>
              </a:tr>
              <a:tr h="2800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12:30-12:45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12:30-12:45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746817"/>
                  </a:ext>
                </a:extLst>
              </a:tr>
              <a:tr h="2800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2:15 pm Adjourn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2:15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010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25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127</Words>
  <Application>Microsoft Office PowerPoint</Application>
  <PresentationFormat>Widescreen</PresentationFormat>
  <Paragraphs>34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29</cp:revision>
  <dcterms:created xsi:type="dcterms:W3CDTF">2020-06-01T17:30:45Z</dcterms:created>
  <dcterms:modified xsi:type="dcterms:W3CDTF">2020-11-12T19:53:56Z</dcterms:modified>
</cp:coreProperties>
</file>