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77BD42B-EFCD-4383-8B5A-BFCDF38F3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904" y="684276"/>
            <a:ext cx="9156192" cy="548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262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FCC6F1-C8A1-481E-8C12-4198474C0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904" y="720852"/>
            <a:ext cx="9156192" cy="541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64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10000"/>
    </mc:Choice>
    <mc:Fallback>
      <p:transition advClick="0"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14</cp:revision>
  <dcterms:created xsi:type="dcterms:W3CDTF">2020-06-01T17:30:45Z</dcterms:created>
  <dcterms:modified xsi:type="dcterms:W3CDTF">2020-06-05T10:16:55Z</dcterms:modified>
</cp:coreProperties>
</file>